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9"/>
  </p:notesMasterIdLst>
  <p:sldIdLst>
    <p:sldId id="256" r:id="rId5"/>
    <p:sldId id="258" r:id="rId6"/>
    <p:sldId id="277" r:id="rId7"/>
    <p:sldId id="262" r:id="rId8"/>
    <p:sldId id="278" r:id="rId9"/>
    <p:sldId id="266" r:id="rId10"/>
    <p:sldId id="267" r:id="rId11"/>
    <p:sldId id="279" r:id="rId12"/>
    <p:sldId id="268" r:id="rId13"/>
    <p:sldId id="272" r:id="rId14"/>
    <p:sldId id="270" r:id="rId15"/>
    <p:sldId id="271" r:id="rId16"/>
    <p:sldId id="280" r:id="rId17"/>
    <p:sldId id="273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sworth, Tricia" userId="01d6a956-2361-406b-8257-931c99b3a1b5" providerId="ADAL" clId="{DF54C787-22CA-43E8-B08F-C0BDD960C1A6}"/>
    <pc:docChg chg="delSld">
      <pc:chgData name="Ellsworth, Tricia" userId="01d6a956-2361-406b-8257-931c99b3a1b5" providerId="ADAL" clId="{DF54C787-22CA-43E8-B08F-C0BDD960C1A6}" dt="2021-03-23T19:10:30.915" v="0" actId="2696"/>
      <pc:docMkLst>
        <pc:docMk/>
      </pc:docMkLst>
      <pc:sldChg chg="del">
        <pc:chgData name="Ellsworth, Tricia" userId="01d6a956-2361-406b-8257-931c99b3a1b5" providerId="ADAL" clId="{DF54C787-22CA-43E8-B08F-C0BDD960C1A6}" dt="2021-03-23T19:10:30.915" v="0" actId="2696"/>
        <pc:sldMkLst>
          <pc:docMk/>
          <pc:sldMk cId="297982491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61B65B-6C42-40A2-9100-E91FB65395CE}" type="datetimeFigureOut">
              <a:rPr lang="en-US" smtClean="0"/>
              <a:t>3/23/2021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83B89-3A43-4826-B26E-FECC943B3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57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8CE8EF1-FEE1-4F3A-B8C7-D31C0426DD76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6200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0DC22-5DDB-4503-8E7E-2835A3349E77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7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56D9F-7D12-4BFA-9480-D06D51166A21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36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6B2F2-3775-401C-AA3F-0BD55C9C4690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92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1A03F-4DFC-4DFE-B624-2C2481298EE2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201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08D9A-D3B3-44DE-A65D-EDAC0584A84D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02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D0893-EA16-44B2-A161-89B0E2E0D6D7}" type="datetime1">
              <a:rPr lang="en-US" smtClean="0"/>
              <a:t>3/23/2021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72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1BB6-B416-4CBD-9111-653E508E57A3}" type="datetime1">
              <a:rPr lang="en-US" smtClean="0"/>
              <a:t>3/23/2021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62FD6-706F-4977-9084-DD85493ED8A4}" type="datetime1">
              <a:rPr lang="en-US" smtClean="0"/>
              <a:t>3/23/2021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097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5878E-0B92-4E27-91D8-153430E42D93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F2BC-FA04-425C-8ECE-771CB6F6303F}" type="datetime1">
              <a:rPr lang="en-US" smtClean="0"/>
              <a:t>3/23/2021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916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8304F33-0DCC-425F-AFAE-D4A545436425}" type="datetime1">
              <a:rPr lang="en-US" smtClean="0"/>
              <a:t>3/23/2021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FE99018-7CDD-4EB2-8B99-E84669A54E2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655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960137"/>
            <a:ext cx="8229600" cy="1463040"/>
          </a:xfrm>
        </p:spPr>
        <p:txBody>
          <a:bodyPr>
            <a:noAutofit/>
          </a:bodyPr>
          <a:lstStyle/>
          <a:p>
            <a:r>
              <a:rPr lang="en-US" sz="6000" dirty="0"/>
              <a:t>Creating an Effective Resume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1</a:t>
            </a:fld>
            <a:endParaRPr lang="en-US"/>
          </a:p>
        </p:txBody>
      </p:sp>
      <p:pic>
        <p:nvPicPr>
          <p:cNvPr id="1026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3315790"/>
            <a:ext cx="3288693" cy="3288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563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EXPERIENCE, SKILLS AND ACCOMPLISHMENTS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10680192" cy="4224528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This section of your resume includes your work history.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Include the businesses you worked for, the dates of employment, the positions you held, a bulleted list of major responsibilities, accomplishments or achievements and a list of your skills.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Use past tense for past jobs.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Use keywords from the job description you are applying to and the research you did on the job and the employer.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9298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EXPERIENCE, SKILLS &amp; ACCOMPLISHMENTS </a:t>
            </a:r>
            <a:r>
              <a:rPr lang="en-US" sz="4000" i="1" dirty="0"/>
              <a:t>(list most recent first)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20240"/>
            <a:ext cx="10786872" cy="438912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Job Title ________________________________________ Company Name ________________________________________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City_____________________________ State __________________________ Dates of Work _________________________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Responsibilities, Special Skills This Job Required, Accomplishments _________________________________________________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_____________________________________________________________________________________________________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_____________________________________________________________________________________________________</a:t>
            </a:r>
            <a:br>
              <a:rPr lang="en-US" sz="1600" dirty="0"/>
            </a:br>
            <a:endParaRPr lang="en-US" sz="1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Job Title ________________________________________ Company Name ________________________________________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City_____________________________ State __________________________ Dates of Work _________________________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Responsibilities, Special Skills This Job Required, Accomplishments _________________________________________________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_____________________________________________________________________________________________________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/>
              <a:t>_____________________________________________________________________________________________________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11</a:t>
            </a:fld>
            <a:endParaRPr lang="en-US"/>
          </a:p>
        </p:txBody>
      </p:sp>
      <p:pic>
        <p:nvPicPr>
          <p:cNvPr id="6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57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871" y="609444"/>
            <a:ext cx="10915323" cy="1499616"/>
          </a:xfrm>
        </p:spPr>
        <p:txBody>
          <a:bodyPr/>
          <a:lstStyle/>
          <a:p>
            <a:r>
              <a:rPr lang="en-US" dirty="0"/>
              <a:t>EDUCATION/TRAINING PROFESSIONAL DEVELOPMENT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665" y="1881051"/>
            <a:ext cx="10890529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Your resume should present your </a:t>
            </a:r>
            <a:r>
              <a:rPr lang="en-US" sz="3200" b="1" dirty="0"/>
              <a:t>strongest</a:t>
            </a:r>
            <a:r>
              <a:rPr lang="en-US" sz="3200" dirty="0"/>
              <a:t> </a:t>
            </a:r>
            <a:r>
              <a:rPr lang="en-US" sz="3200" b="1" dirty="0"/>
              <a:t>assets</a:t>
            </a:r>
            <a:r>
              <a:rPr lang="en-US" sz="3200" dirty="0"/>
              <a:t> and qualifications </a:t>
            </a:r>
            <a:r>
              <a:rPr lang="en-US" sz="3200" b="1" dirty="0"/>
              <a:t>first</a:t>
            </a:r>
            <a:r>
              <a:rPr lang="en-US" sz="3200" dirty="0"/>
              <a:t> to employers to gain and hold their interest.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The </a:t>
            </a:r>
            <a:r>
              <a:rPr lang="en-US" sz="3200" b="1" dirty="0"/>
              <a:t>education</a:t>
            </a:r>
            <a:r>
              <a:rPr lang="en-US" sz="3200" dirty="0"/>
              <a:t> section of your resume should appear near the </a:t>
            </a:r>
            <a:r>
              <a:rPr lang="en-US" sz="3200" b="1" dirty="0"/>
              <a:t>top</a:t>
            </a:r>
            <a:r>
              <a:rPr lang="en-US" sz="3200" dirty="0"/>
              <a:t> of your resume if it is your strongest selling point.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If your </a:t>
            </a:r>
            <a:r>
              <a:rPr lang="en-US" sz="3200" b="1" dirty="0"/>
              <a:t>work experience </a:t>
            </a:r>
            <a:r>
              <a:rPr lang="en-US" sz="3200" dirty="0"/>
              <a:t>is your strongest selling point, education will be placed near the bottom.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4240" y="68641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4478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614878" cy="402336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List the </a:t>
            </a:r>
            <a:r>
              <a:rPr lang="en-US" sz="3200" b="1" dirty="0"/>
              <a:t>schools</a:t>
            </a:r>
            <a:r>
              <a:rPr lang="en-US" sz="3200" dirty="0"/>
              <a:t> you attended, the </a:t>
            </a:r>
            <a:r>
              <a:rPr lang="en-US" sz="3200" b="1" dirty="0"/>
              <a:t>degrees</a:t>
            </a:r>
            <a:r>
              <a:rPr lang="en-US" sz="3200" dirty="0"/>
              <a:t> or credentials you attained, graduation year and any special awards and/or honors you earned.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dirty="0"/>
              <a:t>If you did not complete a degree or are working towards a degree, indicate the number of credits obtained or semesters completed.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13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614878" cy="1499616"/>
          </a:xfrm>
        </p:spPr>
        <p:txBody>
          <a:bodyPr/>
          <a:lstStyle/>
          <a:p>
            <a:r>
              <a:rPr lang="en-US" dirty="0"/>
              <a:t>EDUCATION/TRAINING</a:t>
            </a:r>
          </a:p>
        </p:txBody>
      </p:sp>
      <p:pic>
        <p:nvPicPr>
          <p:cNvPr id="6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1178" y="204666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281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EDUCATION/TRAINING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28800"/>
            <a:ext cx="10497312" cy="4480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School Name _________________________________________ </a:t>
            </a:r>
          </a:p>
          <a:p>
            <a:pPr marL="0" indent="0">
              <a:buNone/>
            </a:pPr>
            <a:r>
              <a:rPr lang="en-US" sz="2400" dirty="0"/>
              <a:t>City, State ___________________________________________</a:t>
            </a:r>
          </a:p>
          <a:p>
            <a:pPr marL="0" indent="0">
              <a:buNone/>
            </a:pPr>
            <a:r>
              <a:rPr lang="en-US" sz="2400" dirty="0"/>
              <a:t>Expected Date of Graduation: ___________________________</a:t>
            </a:r>
          </a:p>
          <a:p>
            <a:pPr marL="0" indent="0">
              <a:buNone/>
            </a:pPr>
            <a:r>
              <a:rPr lang="en-US" sz="2400" dirty="0"/>
              <a:t>Interests/Sports/Clubs, Etc. </a:t>
            </a:r>
            <a:r>
              <a:rPr lang="en-US" sz="2000" i="1" dirty="0"/>
              <a:t>(add years) </a:t>
            </a:r>
            <a:r>
              <a:rPr lang="en-US" sz="2400" dirty="0"/>
              <a:t>_____________________________________</a:t>
            </a:r>
          </a:p>
          <a:p>
            <a:pPr marL="0" indent="0">
              <a:buNone/>
            </a:pPr>
            <a:r>
              <a:rPr lang="en-US" sz="2400" dirty="0"/>
              <a:t>___________________________________________________________________</a:t>
            </a:r>
          </a:p>
          <a:p>
            <a:pPr marL="0" indent="0">
              <a:buNone/>
            </a:pPr>
            <a:r>
              <a:rPr lang="en-US" sz="2400" dirty="0"/>
              <a:t>___________________________________________________________________ </a:t>
            </a:r>
          </a:p>
          <a:p>
            <a:pPr marL="0" indent="0">
              <a:buNone/>
            </a:pPr>
            <a:r>
              <a:rPr lang="en-US" sz="2400" dirty="0"/>
              <a:t>___________________________________________________________________</a:t>
            </a:r>
          </a:p>
          <a:p>
            <a:pPr marL="0" indent="0">
              <a:buNone/>
            </a:pPr>
            <a:r>
              <a:rPr lang="en-US" sz="2400" dirty="0"/>
              <a:t>Awards/Honors </a:t>
            </a:r>
            <a:r>
              <a:rPr lang="en-US" sz="1800" i="1" dirty="0"/>
              <a:t>(add years) </a:t>
            </a:r>
            <a:r>
              <a:rPr lang="en-US" sz="2400" dirty="0"/>
              <a:t>_______________________________________________</a:t>
            </a:r>
          </a:p>
          <a:p>
            <a:pPr marL="0" indent="0">
              <a:buNone/>
            </a:pPr>
            <a:r>
              <a:rPr lang="en-US" sz="2400" dirty="0"/>
              <a:t>___________________________________________________________________</a:t>
            </a:r>
          </a:p>
          <a:p>
            <a:pPr marL="0" indent="0">
              <a:buNone/>
            </a:pPr>
            <a:r>
              <a:rPr lang="en-US" sz="2400" dirty="0"/>
              <a:t> ___________________________________________________________________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925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WHAT IS A RESUME?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521" y="1807264"/>
            <a:ext cx="11259048" cy="466344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The </a:t>
            </a:r>
            <a:r>
              <a:rPr lang="en-US" sz="4000" b="1" dirty="0"/>
              <a:t>primary function </a:t>
            </a:r>
            <a:r>
              <a:rPr lang="en-US" sz="4000" dirty="0"/>
              <a:t>of a resume is to </a:t>
            </a:r>
            <a:r>
              <a:rPr lang="en-US" sz="4000" b="1" dirty="0"/>
              <a:t>showcase</a:t>
            </a:r>
            <a:r>
              <a:rPr lang="en-US" sz="4000" dirty="0"/>
              <a:t> your talents and skills to an employer </a:t>
            </a:r>
            <a:r>
              <a:rPr lang="en-US" sz="3600" dirty="0"/>
              <a:t>clearly, convincingly,  quickly.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000" dirty="0"/>
              <a:t>An individual </a:t>
            </a:r>
            <a:r>
              <a:rPr lang="en-US" sz="4000" b="1" dirty="0"/>
              <a:t>summary</a:t>
            </a:r>
            <a:r>
              <a:rPr lang="en-US" sz="4000" dirty="0"/>
              <a:t> of your </a:t>
            </a:r>
            <a:r>
              <a:rPr lang="en-US" sz="3600" dirty="0"/>
              <a:t>background, experience, training and skills.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  <a:p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374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resume is: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60" y="1335024"/>
            <a:ext cx="10587060" cy="5522976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A way to tell employers what you have accomplished in the past and what you can do for their company now.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Your most important job search tool that can get you an interview, and leaves a lasting impression on a potential employer.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A guide for you and the employer during an interview.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It is critical that you invest your time and effort into creating a resume that meets the employer’s needs and highlights your assets.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100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A RESUME SO IMPORTANT?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67989"/>
            <a:ext cx="10536501" cy="444137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You should target your resume for specific jobs, and edit and update it according to what job you’re applying for.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Resumes are expected for almost all types of jobs from clerks to chief executive officers.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Even with an employer’s ability to search you on the internet and look you up on social media, a resume is still an essential tool for your  job search.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4</a:t>
            </a:fld>
            <a:endParaRPr lang="en-US"/>
          </a:p>
        </p:txBody>
      </p:sp>
      <p:pic>
        <p:nvPicPr>
          <p:cNvPr id="6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454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Resumes…</a:t>
            </a:r>
          </a:p>
        </p:txBody>
      </p:sp>
      <p:sp>
        <p:nvSpPr>
          <p:cNvPr id="6" name="Content Placeholder 4"/>
          <p:cNvSpPr>
            <a:spLocks noGrp="1"/>
          </p:cNvSpPr>
          <p:nvPr>
            <p:ph idx="1"/>
          </p:nvPr>
        </p:nvSpPr>
        <p:spPr>
          <a:xfrm>
            <a:off x="1024128" y="1933303"/>
            <a:ext cx="10497312" cy="437605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Are needed when attending networking events, such as job fairs.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Serve as a </a:t>
            </a:r>
            <a:r>
              <a:rPr lang="en-US" sz="3600" b="1" dirty="0"/>
              <a:t>guide</a:t>
            </a:r>
            <a:r>
              <a:rPr lang="en-US" sz="3600" dirty="0"/>
              <a:t> for your interview, and help you improve it.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Keep you </a:t>
            </a:r>
            <a:r>
              <a:rPr lang="en-US" sz="3600" b="1" dirty="0"/>
              <a:t>organized</a:t>
            </a:r>
            <a:r>
              <a:rPr lang="en-US" sz="3600" dirty="0"/>
              <a:t>, making it easier to discuss your personal assets.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Give all the facts at your fingertips, keeping you from fumbling for dates and significant facts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5</a:t>
            </a:fld>
            <a:endParaRPr lang="en-US"/>
          </a:p>
        </p:txBody>
      </p:sp>
      <p:pic>
        <p:nvPicPr>
          <p:cNvPr id="8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9380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GATHERING INFORMATION FOR YOUR RESUME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15737"/>
            <a:ext cx="9720073" cy="449362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No matter what type of resume you choose, you will need to gather specific information in order to write your resume.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Use the </a:t>
            </a:r>
            <a:r>
              <a:rPr lang="en-US" sz="3600" b="1" dirty="0"/>
              <a:t>resume template </a:t>
            </a:r>
            <a:r>
              <a:rPr lang="en-US" sz="3600" dirty="0"/>
              <a:t>to organize the information you will need to include in your resume.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Use the </a:t>
            </a:r>
            <a:r>
              <a:rPr lang="en-US" sz="3600" b="1" dirty="0"/>
              <a:t>list of action verbs </a:t>
            </a:r>
            <a:r>
              <a:rPr lang="en-US" sz="3600" dirty="0"/>
              <a:t>we discussed last week.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347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98279"/>
            <a:ext cx="9720072" cy="1499616"/>
          </a:xfrm>
        </p:spPr>
        <p:txBody>
          <a:bodyPr/>
          <a:lstStyle/>
          <a:p>
            <a:r>
              <a:rPr lang="en-US" dirty="0"/>
              <a:t>CONTACT INFORMATION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The first section of your resume should include information on how the employer can contact you.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Please be sure that your contact information is </a:t>
            </a:r>
            <a:r>
              <a:rPr lang="en-US" sz="3600" b="1" dirty="0"/>
              <a:t>correct</a:t>
            </a:r>
            <a:r>
              <a:rPr lang="en-US" sz="3600" dirty="0"/>
              <a:t> and </a:t>
            </a:r>
            <a:r>
              <a:rPr lang="en-US" sz="3600" b="1" dirty="0"/>
              <a:t>up to date.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The street address, city, state and zip code are optional to include on your resume.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0170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9"/>
          <p:cNvSpPr>
            <a:spLocks noGrp="1"/>
          </p:cNvSpPr>
          <p:nvPr>
            <p:ph sz="half" idx="1"/>
          </p:nvPr>
        </p:nvSpPr>
        <p:spPr>
          <a:xfrm>
            <a:off x="1376826" y="1685108"/>
            <a:ext cx="9813207" cy="5617029"/>
          </a:xfrm>
        </p:spPr>
        <p:txBody>
          <a:bodyPr>
            <a:normAutofit/>
          </a:bodyPr>
          <a:lstStyle/>
          <a:p>
            <a:r>
              <a:rPr lang="en-US" sz="3600" dirty="0"/>
              <a:t>First and Last Names _______________________</a:t>
            </a:r>
          </a:p>
          <a:p>
            <a:r>
              <a:rPr lang="en-US" sz="3600" dirty="0"/>
              <a:t>Street Address ____________________________</a:t>
            </a:r>
          </a:p>
          <a:p>
            <a:r>
              <a:rPr lang="en-US" sz="3600" dirty="0"/>
              <a:t>City, State, Zip ____________________________</a:t>
            </a:r>
          </a:p>
          <a:p>
            <a:r>
              <a:rPr lang="en-US" sz="3600" dirty="0"/>
              <a:t>Phone (Cell/Home, include area code) </a:t>
            </a:r>
          </a:p>
          <a:p>
            <a:r>
              <a:rPr lang="en-US" sz="3600" dirty="0"/>
              <a:t>________________________________________</a:t>
            </a:r>
          </a:p>
          <a:p>
            <a:r>
              <a:rPr lang="en-US" sz="3600" dirty="0"/>
              <a:t>Email Address ____________________________</a:t>
            </a:r>
          </a:p>
          <a:p>
            <a:endParaRPr lang="en-US" sz="36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dirty="0"/>
              <a:t>Your CONTACT INFORMATION</a:t>
            </a:r>
            <a:br>
              <a:rPr lang="en-US" dirty="0"/>
            </a:br>
            <a:endParaRPr lang="en-US" dirty="0"/>
          </a:p>
        </p:txBody>
      </p:sp>
      <p:pic>
        <p:nvPicPr>
          <p:cNvPr id="8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6750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62626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600" dirty="0"/>
              <a:t>Job title you’re applying for and reason to hire you.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i="1" dirty="0"/>
              <a:t>To obtain a position that will enable me to…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99018-7CDD-4EB2-8B99-E84669A54E26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2" descr="Bureau of Labor Statistic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8926" y="227793"/>
            <a:ext cx="991642" cy="9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346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1D2BA6EF5EBE4D8FE56C3D7FFA7028" ma:contentTypeVersion="29" ma:contentTypeDescription="Create a new document." ma:contentTypeScope="" ma:versionID="2294a72c43e581c27e6ae77c0e72a3fe">
  <xsd:schema xmlns:xsd="http://www.w3.org/2001/XMLSchema" xmlns:xs="http://www.w3.org/2001/XMLSchema" xmlns:p="http://schemas.microsoft.com/office/2006/metadata/properties" xmlns:ns3="968dbe4d-483c-4bd7-8c7b-287a3305d3b6" xmlns:ns4="d2816622-cc35-45ff-b38d-8694946a657f" targetNamespace="http://schemas.microsoft.com/office/2006/metadata/properties" ma:root="true" ma:fieldsID="addf551c11476f017bc0910d02014912" ns3:_="" ns4:_="">
    <xsd:import namespace="968dbe4d-483c-4bd7-8c7b-287a3305d3b6"/>
    <xsd:import namespace="d2816622-cc35-45ff-b38d-8694946a657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Templat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TeamsChannelId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8dbe4d-483c-4bd7-8c7b-287a3305d3b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16622-cc35-45ff-b38d-8694946a657f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5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chers" ma:index="18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9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0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1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2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3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4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5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8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2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30" nillable="true" ma:displayName="MediaServiceLocation" ma:description="" ma:internalName="MediaServiceLocation" ma:readOnly="true">
      <xsd:simpleType>
        <xsd:restriction base="dms:Text"/>
      </xsd:simpleType>
    </xsd:element>
    <xsd:element name="TeamsChannelId" ma:index="31" nillable="true" ma:displayName="Teams Channel Id" ma:internalName="TeamsChannelId">
      <xsd:simpleType>
        <xsd:restriction base="dms:Text"/>
      </xsd:simpleType>
    </xsd:element>
    <xsd:element name="MediaServiceOCR" ma:index="3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3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2816622-cc35-45ff-b38d-8694946a657f" xsi:nil="true"/>
    <AppVersion xmlns="d2816622-cc35-45ff-b38d-8694946a657f" xsi:nil="true"/>
    <DefaultSectionNames xmlns="d2816622-cc35-45ff-b38d-8694946a657f" xsi:nil="true"/>
    <Is_Collaboration_Space_Locked xmlns="d2816622-cc35-45ff-b38d-8694946a657f" xsi:nil="true"/>
    <Self_Registration_Enabled xmlns="d2816622-cc35-45ff-b38d-8694946a657f" xsi:nil="true"/>
    <FolderType xmlns="d2816622-cc35-45ff-b38d-8694946a657f" xsi:nil="true"/>
    <Students xmlns="d2816622-cc35-45ff-b38d-8694946a657f">
      <UserInfo>
        <DisplayName/>
        <AccountId xsi:nil="true"/>
        <AccountType/>
      </UserInfo>
    </Students>
    <Student_Groups xmlns="d2816622-cc35-45ff-b38d-8694946a657f">
      <UserInfo>
        <DisplayName/>
        <AccountId xsi:nil="true"/>
        <AccountType/>
      </UserInfo>
    </Student_Groups>
    <Invited_Students xmlns="d2816622-cc35-45ff-b38d-8694946a657f" xsi:nil="true"/>
    <Has_Teacher_Only_SectionGroup xmlns="d2816622-cc35-45ff-b38d-8694946a657f" xsi:nil="true"/>
    <Owner xmlns="d2816622-cc35-45ff-b38d-8694946a657f">
      <UserInfo>
        <DisplayName/>
        <AccountId xsi:nil="true"/>
        <AccountType/>
      </UserInfo>
    </Owner>
    <Teachers xmlns="d2816622-cc35-45ff-b38d-8694946a657f">
      <UserInfo>
        <DisplayName/>
        <AccountId xsi:nil="true"/>
        <AccountType/>
      </UserInfo>
    </Teachers>
    <Invited_Teachers xmlns="d2816622-cc35-45ff-b38d-8694946a657f" xsi:nil="true"/>
    <NotebookType xmlns="d2816622-cc35-45ff-b38d-8694946a657f" xsi:nil="true"/>
    <CultureName xmlns="d2816622-cc35-45ff-b38d-8694946a657f" xsi:nil="true"/>
    <TeamsChannelId xmlns="d2816622-cc35-45ff-b38d-8694946a657f" xsi:nil="true"/>
  </documentManagement>
</p:properties>
</file>

<file path=customXml/itemProps1.xml><?xml version="1.0" encoding="utf-8"?>
<ds:datastoreItem xmlns:ds="http://schemas.openxmlformats.org/officeDocument/2006/customXml" ds:itemID="{8E51FEF9-29CD-49C6-B3B0-765CA2A059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8dbe4d-483c-4bd7-8c7b-287a3305d3b6"/>
    <ds:schemaRef ds:uri="d2816622-cc35-45ff-b38d-8694946a65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826FE55-9A25-4968-86FF-0F746041FB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FB267E3-3C0C-48D1-9E90-CB4295F0072E}">
  <ds:schemaRefs>
    <ds:schemaRef ds:uri="http://www.w3.org/XML/1998/namespace"/>
    <ds:schemaRef ds:uri="968dbe4d-483c-4bd7-8c7b-287a3305d3b6"/>
    <ds:schemaRef ds:uri="d2816622-cc35-45ff-b38d-8694946a657f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124</TotalTime>
  <Words>746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Tw Cen MT</vt:lpstr>
      <vt:lpstr>Tw Cen MT Condensed</vt:lpstr>
      <vt:lpstr>Wingdings</vt:lpstr>
      <vt:lpstr>Wingdings 3</vt:lpstr>
      <vt:lpstr>Integral</vt:lpstr>
      <vt:lpstr>Creating an Effective Resume</vt:lpstr>
      <vt:lpstr>WHAT IS A RESUME? </vt:lpstr>
      <vt:lpstr>A resume is: </vt:lpstr>
      <vt:lpstr>WHY IS A RESUME SO IMPORTANT? </vt:lpstr>
      <vt:lpstr>Resumes…</vt:lpstr>
      <vt:lpstr>GATHERING INFORMATION FOR YOUR RESUME </vt:lpstr>
      <vt:lpstr>CONTACT INFORMATION </vt:lpstr>
      <vt:lpstr>Your CONTACT INFORMATION </vt:lpstr>
      <vt:lpstr>Job OBJECTIVE</vt:lpstr>
      <vt:lpstr>WORK EXPERIENCE, SKILLS AND ACCOMPLISHMENTS</vt:lpstr>
      <vt:lpstr>WORK EXPERIENCE, SKILLS &amp; ACCOMPLISHMENTS (list most recent first)</vt:lpstr>
      <vt:lpstr>EDUCATION/TRAINING PROFESSIONAL DEVELOPMENT </vt:lpstr>
      <vt:lpstr>EDUCATION/TRAINING</vt:lpstr>
      <vt:lpstr>EDUCATION/TRAINING</vt:lpstr>
    </vt:vector>
  </TitlesOfParts>
  <Company>Fillmore 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Ellsworth, Tricia</dc:creator>
  <cp:lastModifiedBy>Ellsworth, Tricia</cp:lastModifiedBy>
  <cp:revision>71</cp:revision>
  <dcterms:created xsi:type="dcterms:W3CDTF">2020-04-08T16:39:34Z</dcterms:created>
  <dcterms:modified xsi:type="dcterms:W3CDTF">2021-03-23T19:10:32Z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0x0101008B1D2BA6EF5EBE4D8FE56C3D7FFA7028</vt:lpwstr>
  </property>
</Properties>
</file>